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9" r:id="rId5"/>
    <p:sldId id="260" r:id="rId6"/>
    <p:sldId id="261" r:id="rId7"/>
    <p:sldId id="258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A5FB6C-8F91-A65C-C4AD-CEEB9A3D66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44AB241-6D5E-068F-F9CE-C5CABCEFE7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D2FA85-87B3-5A53-5977-D3DA10062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B807-7BF1-4994-88C9-DA975EB81756}" type="datetimeFigureOut">
              <a:rPr lang="ru-RU" smtClean="0"/>
              <a:t>10.01.2023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9B0894-95AB-C318-ABA3-37BE35BC0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3AA413-81F1-EC13-6B6D-C5DD01BE0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9158-1A19-43E9-A7AF-A560D69E28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3346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FF06FE-2FCD-8DFC-29C2-33E88451C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D8CE9A2-641A-EA53-EB13-9373E421D4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2241FFE-1C6A-43D6-6554-AB680751C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B807-7BF1-4994-88C9-DA975EB81756}" type="datetimeFigureOut">
              <a:rPr lang="ru-RU" smtClean="0"/>
              <a:t>10.01.2023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09BD62-BDF2-5FF2-ACDF-7A387D2F5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09EA2B-D26A-00B4-CFBD-D589DEE13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9158-1A19-43E9-A7AF-A560D69E28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7226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9546E33-26D1-F0F7-30A6-3D6D55CBC5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84EECC3-7378-E62E-C0CD-D12AFC97E6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423CB0-00A5-5010-0E85-501AAB02F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B807-7BF1-4994-88C9-DA975EB81756}" type="datetimeFigureOut">
              <a:rPr lang="ru-RU" smtClean="0"/>
              <a:t>10.01.2023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E8BE39-F3FD-4FD5-9FAF-9D048DDA9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8A1B30A-F629-EB55-A6A9-FEC0F1050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9158-1A19-43E9-A7AF-A560D69E28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2690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606B10-E9BF-490C-C5CD-09A38463F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5444F5-8828-80EE-8D1C-695335154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9AD7DA-F9FA-4A65-9BC6-57D275322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B807-7BF1-4994-88C9-DA975EB81756}" type="datetimeFigureOut">
              <a:rPr lang="ru-RU" smtClean="0"/>
              <a:t>10.01.2023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6B32D4F-C569-E102-533E-11DA34462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48BF5F9-54E6-D2A8-FB9F-4F962F16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9158-1A19-43E9-A7AF-A560D69E28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6934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62A569-5CE6-BEFD-2B00-52378F5A0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DDDB729-1BE0-4F1B-A128-197F65529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21BC8FD-8FBE-2B0E-E09D-1291D2221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B807-7BF1-4994-88C9-DA975EB81756}" type="datetimeFigureOut">
              <a:rPr lang="ru-RU" smtClean="0"/>
              <a:t>10.01.2023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9556B4-1E42-F84B-B6BB-3C44AB84B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2F9848-B422-6D86-C972-B48B74552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9158-1A19-43E9-A7AF-A560D69E28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7787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F2F433-BC2D-8262-E78D-DC414A08B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8C0725-A1B7-4B19-68E9-4F4633F97D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CF897F8-ED14-BAFB-362E-44221ED18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E4367E8-BB0B-E92B-3AD4-153E6DF38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B807-7BF1-4994-88C9-DA975EB81756}" type="datetimeFigureOut">
              <a:rPr lang="ru-RU" smtClean="0"/>
              <a:t>10.01.2023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01B7076-50B5-A508-8052-1C17E701E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7637559-ED73-6099-9777-E67AC855A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9158-1A19-43E9-A7AF-A560D69E28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7373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DB85D3-DAD8-409E-E902-854ECA288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B8CBDDC-EDD2-9275-2BD3-D35078090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05CED47-4A4F-A0BD-54B7-AD89D05F52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E2E5D09-3DEC-3118-DB3A-BCDD8699EE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7F1F7E3-2E85-1431-44B0-81089A4CE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AA35CCF-7289-5181-5981-2A698B929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B807-7BF1-4994-88C9-DA975EB81756}" type="datetimeFigureOut">
              <a:rPr lang="ru-RU" smtClean="0"/>
              <a:t>10.01.2023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F0467B7-8417-F9C0-AE3E-7AE90E077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5534DDB-8E6E-B780-E15D-BEC41FE68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9158-1A19-43E9-A7AF-A560D69E28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5978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E1A0A7-E4C7-B36C-04B8-44C03B5C2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FFD43C3-0AAE-EC51-99B7-3C43FD3CB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B807-7BF1-4994-88C9-DA975EB81756}" type="datetimeFigureOut">
              <a:rPr lang="ru-RU" smtClean="0"/>
              <a:t>10.01.2023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E033BF9-F453-0903-9722-259516C7C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06E0A18-DB72-B419-7873-915972C61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9158-1A19-43E9-A7AF-A560D69E28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3767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21DFA3F-C7F2-4329-0C18-DC047182D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B807-7BF1-4994-88C9-DA975EB81756}" type="datetimeFigureOut">
              <a:rPr lang="ru-RU" smtClean="0"/>
              <a:t>10.01.2023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2352966-0810-F3A1-E28B-356AD212D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8EDAE31-8129-9D83-39D7-6EEA1BCCD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9158-1A19-43E9-A7AF-A560D69E28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5006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842393-E54D-352B-95FF-E3C549202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296300-7D52-9FE3-C656-BB6F8FE1E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B56835E-65D8-7CF0-2507-F8BBC9687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EC023EE-E2DB-67E1-8FEC-852CD7A38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B807-7BF1-4994-88C9-DA975EB81756}" type="datetimeFigureOut">
              <a:rPr lang="ru-RU" smtClean="0"/>
              <a:t>10.01.2023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09EA1DB-77D3-1A47-F64D-7A02408C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321CDB6-0C54-A0E3-1212-932895441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9158-1A19-43E9-A7AF-A560D69E28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1759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B113B5-C58A-208D-8D4E-5182D293A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62813E5-731F-6C29-4BAE-0FDEEF5B64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3241BC7-BB49-1A6B-6986-13D2E27826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8229B1E-2A4A-23FE-C2D1-0431D3FE3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B807-7BF1-4994-88C9-DA975EB81756}" type="datetimeFigureOut">
              <a:rPr lang="ru-RU" smtClean="0"/>
              <a:t>10.01.2023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0D1087C-C01F-086A-D225-71A9B88B7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261A2FA-E154-D951-1FFD-AD8B72B5C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9158-1A19-43E9-A7AF-A560D69E28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2468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510878-7429-4601-F408-D2D0C6AE4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87D087-5D75-5C64-D615-1694FC247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50A5C0-E3D0-1223-C797-E7BA38B5E0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6B807-7BF1-4994-88C9-DA975EB81756}" type="datetimeFigureOut">
              <a:rPr lang="ru-RU" smtClean="0"/>
              <a:t>10.01.2023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86745A-7651-441D-2C40-76B68DFB17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03EF42-F1F0-D305-69E6-E4402F331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59158-1A19-43E9-A7AF-A560D69E28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5857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E35B5E-7AC0-0E79-7111-18FD588023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8442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/>
              <a:t>Алгоритм </a:t>
            </a:r>
            <a:r>
              <a:rPr lang="ru-RU" dirty="0" err="1"/>
              <a:t>Форчуна</a:t>
            </a:r>
            <a:r>
              <a:rPr lang="ru-RU" dirty="0"/>
              <a:t> для построения диаграммы Вороного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8B9C8C2-406B-53B5-A0C4-8A636D3691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9835" y="4700996"/>
            <a:ext cx="9144000" cy="1655762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9152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E006AA-44A2-DFF8-10E5-5274FFF4C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Диаграмма вороного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BAFB80-A7BB-C523-782D-BE4A19319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476" y="1785069"/>
            <a:ext cx="4211310" cy="265270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Результат работы алгоритма </a:t>
            </a:r>
            <a:r>
              <a:rPr lang="ru-RU" dirty="0" err="1"/>
              <a:t>Форчуна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3F93F6-C924-3898-1700-A086B919F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696" y="3016251"/>
            <a:ext cx="4746202" cy="316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10692DF-277F-D190-AC16-AB3D58E25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46" y="1690688"/>
            <a:ext cx="5213350" cy="472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760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03683-1856-6DD6-37DB-D97F772B3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 создания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2F00FF-4388-AB5B-44C1-91AC1F546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2452" y="3139696"/>
            <a:ext cx="4128083" cy="1190626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Опубликован Стивеном </a:t>
            </a:r>
            <a:r>
              <a:rPr lang="ru-RU" dirty="0" err="1"/>
              <a:t>Форчуном</a:t>
            </a:r>
            <a:r>
              <a:rPr lang="ru-RU" dirty="0"/>
              <a:t>(1985)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EB787E-7DC0-F549-A03A-D80E2E18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9550" y="1642567"/>
            <a:ext cx="3819129" cy="500888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AE94FA6-0F87-9EAD-43A3-A8339470B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22" y="1675180"/>
            <a:ext cx="3819130" cy="49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93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565366-A3A3-36D2-76C9-A42E59732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637" y="182894"/>
            <a:ext cx="11258725" cy="1325563"/>
          </a:xfrm>
        </p:spPr>
        <p:txBody>
          <a:bodyPr/>
          <a:lstStyle/>
          <a:p>
            <a:r>
              <a:rPr lang="ru-RU" dirty="0"/>
              <a:t>Применение Диаграммы вороного в архитектуре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E642BB-38D8-4073-011E-ED249A55B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E951DE5A-6D34-855D-4078-1939F3968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26" y="1819091"/>
            <a:ext cx="5013820" cy="321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D837CBA-1D3D-E440-CDB7-03C416D1D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58851" y="3107714"/>
            <a:ext cx="450517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7D677E-E089-CE21-AE0C-FEF930F54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868" y="1312364"/>
            <a:ext cx="5398782" cy="303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262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67535A-67B9-EDA5-25F6-A488E0451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Применение Диаграммы вороного в жизни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651607-CE51-09A0-87A0-A0F58A723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E1310A4-E4B0-EAA7-4C61-E72E38864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127" y="1690688"/>
            <a:ext cx="6596520" cy="421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E435BA1-29D2-C7C3-482E-FA8101574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22" y="2225271"/>
            <a:ext cx="4023799" cy="301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777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341035-254E-18CA-503B-9584487F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Применение Диаграммы вороного в картографии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225ECE-0ABA-A9D3-BB31-7F120EEF6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9AFB8E-6782-7174-B26E-028815109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19" y="1690688"/>
            <a:ext cx="6189169" cy="344337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4E5F2D7-9E64-FC33-4502-5F1AE96BA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604" y="3280531"/>
            <a:ext cx="5612196" cy="295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04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4A2303-60CA-3B5E-18D8-868748A47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Принцип работы Алгоритма </a:t>
            </a:r>
            <a:r>
              <a:rPr lang="ru-RU" dirty="0" err="1"/>
              <a:t>Форчуна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E13611E-7E1F-3EBB-A123-917E028BA4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076" y="1690688"/>
            <a:ext cx="5691624" cy="4533329"/>
          </a:xfr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399B1294-9065-FE0D-D802-0AB0C9CAECCE}"/>
              </a:ext>
            </a:extLst>
          </p:cNvPr>
          <p:cNvSpPr txBox="1">
            <a:spLocks/>
          </p:cNvSpPr>
          <p:nvPr/>
        </p:nvSpPr>
        <p:spPr>
          <a:xfrm>
            <a:off x="7720996" y="3253441"/>
            <a:ext cx="4128083" cy="1190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Движение заметающей прямой</a:t>
            </a:r>
          </a:p>
        </p:txBody>
      </p:sp>
    </p:spTree>
    <p:extLst>
      <p:ext uri="{BB962C8B-B14F-4D97-AF65-F5344CB8AC3E}">
        <p14:creationId xmlns:p14="http://schemas.microsoft.com/office/powerpoint/2010/main" val="205691929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42</Words>
  <Application>Microsoft Office PowerPoint</Application>
  <PresentationFormat>Широкоэкранный</PresentationFormat>
  <Paragraphs>10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Тема Office</vt:lpstr>
      <vt:lpstr>Алгоритм Форчуна для построения диаграммы Вороного</vt:lpstr>
      <vt:lpstr>Диаграмма вороного</vt:lpstr>
      <vt:lpstr>История создания</vt:lpstr>
      <vt:lpstr>Применение Диаграммы вороного в архитектуре</vt:lpstr>
      <vt:lpstr>Применение Диаграммы вороного в жизни</vt:lpstr>
      <vt:lpstr>Применение Диаграммы вороного в картографии</vt:lpstr>
      <vt:lpstr>Принцип работы Алгоритма Форчуна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Аня Быкова</dc:creator>
  <cp:lastModifiedBy>Аня Быкова</cp:lastModifiedBy>
  <cp:revision>5</cp:revision>
  <dcterms:created xsi:type="dcterms:W3CDTF">2022-12-12T12:33:24Z</dcterms:created>
  <dcterms:modified xsi:type="dcterms:W3CDTF">2023-01-09T17:49:55Z</dcterms:modified>
</cp:coreProperties>
</file>